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95" r:id="rId3"/>
    <p:sldId id="329" r:id="rId4"/>
    <p:sldId id="340" r:id="rId5"/>
    <p:sldId id="341" r:id="rId6"/>
    <p:sldId id="339" r:id="rId7"/>
    <p:sldId id="342" r:id="rId8"/>
    <p:sldId id="343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594" autoAdjust="0"/>
  </p:normalViewPr>
  <p:slideViewPr>
    <p:cSldViewPr snapToGrid="0">
      <p:cViewPr varScale="1">
        <p:scale>
          <a:sx n="103" d="100"/>
          <a:sy n="103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1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72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91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7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26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62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596876" y="465778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/>
              <a:t>CIKM</a:t>
            </a:r>
            <a:r>
              <a:rPr lang="en-US" altLang="zh-CN" smtClean="0"/>
              <a:t>_2021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30189" y="5303155"/>
            <a:ext cx="411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Code: </a:t>
            </a:r>
            <a:r>
              <a:rPr lang="zh-CN" altLang="en-US" dirty="0" smtClean="0"/>
              <a:t>github</a:t>
            </a:r>
            <a:r>
              <a:rPr lang="zh-CN" altLang="en-US" dirty="0"/>
              <a:t>.com/declare-lab/ASTE-RL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6374" y="1961948"/>
            <a:ext cx="7603704" cy="15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15" y="1755626"/>
            <a:ext cx="6308653" cy="22192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6821" y="4565247"/>
            <a:ext cx="10901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/>
              <a:t>	Appetizers </a:t>
            </a:r>
            <a:r>
              <a:rPr lang="en-US" altLang="zh-CN" dirty="0"/>
              <a:t>are excellent ; you can make a great ( </a:t>
            </a:r>
            <a:r>
              <a:rPr lang="en-US" altLang="zh-CN" dirty="0" smtClean="0"/>
              <a:t>but </a:t>
            </a:r>
            <a:r>
              <a:rPr lang="en-US" altLang="zh-CN" dirty="0"/>
              <a:t>slightly expensive ) meal out of them </a:t>
            </a:r>
            <a:r>
              <a:rPr lang="en-US" altLang="zh-CN" dirty="0" smtClean="0"/>
              <a:t>.</a:t>
            </a:r>
          </a:p>
          <a:p>
            <a:pPr>
              <a:defRPr/>
            </a:pPr>
            <a:r>
              <a:rPr lang="en-US" altLang="zh-CN" dirty="0"/>
              <a:t>Aspect:  	      O        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    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smtClean="0"/>
              <a:t> </a:t>
            </a:r>
            <a:r>
              <a:rPr lang="en-US" altLang="zh-CN" dirty="0" err="1"/>
              <a:t>O</a:t>
            </a:r>
            <a:r>
              <a:rPr lang="en-US" altLang="zh-CN" dirty="0"/>
              <a:t>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err="1"/>
              <a:t>O</a:t>
            </a:r>
            <a:r>
              <a:rPr lang="en-US" altLang="zh-CN" dirty="0"/>
              <a:t>   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err="1"/>
              <a:t>O</a:t>
            </a:r>
            <a:r>
              <a:rPr lang="en-US" altLang="zh-CN" dirty="0"/>
              <a:t>            </a:t>
            </a:r>
            <a:r>
              <a:rPr lang="en-US" altLang="zh-CN" dirty="0" err="1"/>
              <a:t>O</a:t>
            </a:r>
            <a:r>
              <a:rPr lang="en-US" altLang="zh-CN" dirty="0"/>
              <a:t>     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 </a:t>
            </a:r>
            <a:r>
              <a:rPr lang="en-US" altLang="zh-CN" b="1" dirty="0"/>
              <a:t>B</a:t>
            </a:r>
            <a:r>
              <a:rPr lang="en-US" altLang="zh-CN" dirty="0"/>
              <a:t>     O  </a:t>
            </a:r>
            <a:r>
              <a:rPr lang="en-US" altLang="zh-CN" dirty="0" err="1"/>
              <a:t>O</a:t>
            </a:r>
            <a:r>
              <a:rPr lang="en-US" altLang="zh-CN" dirty="0"/>
              <a:t>    </a:t>
            </a:r>
            <a:r>
              <a:rPr lang="en-US" altLang="zh-CN" dirty="0" err="1"/>
              <a:t>O</a:t>
            </a:r>
            <a:r>
              <a:rPr lang="en-US" altLang="zh-CN" dirty="0"/>
              <a:t>   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/>
              <a:t>Opinion:       O          </a:t>
            </a:r>
            <a:r>
              <a:rPr lang="en-US" altLang="zh-CN" dirty="0" err="1"/>
              <a:t>O</a:t>
            </a:r>
            <a:r>
              <a:rPr lang="en-US" altLang="zh-CN" dirty="0"/>
              <a:t>       </a:t>
            </a:r>
            <a:r>
              <a:rPr lang="en-US" altLang="zh-CN" dirty="0" err="1"/>
              <a:t>O</a:t>
            </a:r>
            <a:r>
              <a:rPr lang="en-US" altLang="zh-CN" dirty="0"/>
              <a:t>    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err="1"/>
              <a:t>O</a:t>
            </a:r>
            <a:r>
              <a:rPr lang="en-US" altLang="zh-CN" dirty="0"/>
              <a:t>  </a:t>
            </a:r>
            <a:r>
              <a:rPr lang="en-US" altLang="zh-CN" dirty="0" smtClean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  </a:t>
            </a:r>
            <a:r>
              <a:rPr lang="en-US" altLang="zh-CN" dirty="0" err="1" smtClean="0"/>
              <a:t>O</a:t>
            </a:r>
            <a:r>
              <a:rPr lang="en-US" altLang="zh-CN" dirty="0" smtClean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smtClean="0"/>
              <a:t> </a:t>
            </a:r>
            <a:r>
              <a:rPr lang="en-US" altLang="zh-CN" b="1" dirty="0" smtClean="0"/>
              <a:t>B</a:t>
            </a:r>
            <a:r>
              <a:rPr lang="en-US" altLang="zh-CN" dirty="0" smtClean="0"/>
              <a:t>             </a:t>
            </a:r>
            <a:r>
              <a:rPr lang="en-US" altLang="zh-CN" b="1" dirty="0" smtClean="0"/>
              <a:t>I</a:t>
            </a:r>
            <a:r>
              <a:rPr lang="en-US" altLang="zh-CN" dirty="0" smtClean="0"/>
              <a:t>        O  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err="1"/>
              <a:t>O</a:t>
            </a:r>
            <a:r>
              <a:rPr lang="en-US" altLang="zh-CN" dirty="0"/>
              <a:t>  </a:t>
            </a:r>
            <a:r>
              <a:rPr lang="en-US" altLang="zh-CN" dirty="0" err="1"/>
              <a:t>O</a:t>
            </a:r>
            <a:r>
              <a:rPr lang="en-US" altLang="zh-CN" dirty="0"/>
              <a:t>    </a:t>
            </a:r>
            <a:r>
              <a:rPr lang="en-US" altLang="zh-CN" dirty="0" err="1"/>
              <a:t>O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Sentiment:    O          </a:t>
            </a:r>
            <a:r>
              <a:rPr lang="en-US" altLang="zh-CN" dirty="0" err="1"/>
              <a:t>O</a:t>
            </a:r>
            <a:r>
              <a:rPr lang="en-US" altLang="zh-CN" dirty="0"/>
              <a:t>       </a:t>
            </a:r>
            <a:r>
              <a:rPr lang="en-US" altLang="zh-CN" dirty="0"/>
              <a:t>O</a:t>
            </a:r>
            <a:r>
              <a:rPr lang="en-US" altLang="zh-CN" dirty="0" smtClean="0"/>
              <a:t>       </a:t>
            </a:r>
            <a:r>
              <a:rPr lang="en-US" altLang="zh-CN" dirty="0"/>
              <a:t>O   </a:t>
            </a:r>
            <a:r>
              <a:rPr lang="en-US" altLang="zh-CN" dirty="0" err="1"/>
              <a:t>O</a:t>
            </a:r>
            <a:r>
              <a:rPr lang="en-US" altLang="zh-CN" dirty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err="1"/>
              <a:t>O</a:t>
            </a:r>
            <a:r>
              <a:rPr lang="en-US" altLang="zh-CN" dirty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   </a:t>
            </a:r>
            <a:r>
              <a:rPr lang="en-US" altLang="zh-CN" dirty="0" err="1"/>
              <a:t>O</a:t>
            </a:r>
            <a:r>
              <a:rPr lang="en-US" altLang="zh-CN" dirty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err="1"/>
              <a:t>O</a:t>
            </a:r>
            <a:r>
              <a:rPr lang="en-US" altLang="zh-CN" dirty="0"/>
              <a:t>            </a:t>
            </a:r>
            <a:r>
              <a:rPr lang="en-US" altLang="zh-CN" dirty="0" err="1"/>
              <a:t>O</a:t>
            </a:r>
            <a:r>
              <a:rPr lang="en-US" altLang="zh-CN" dirty="0"/>
              <a:t>       </a:t>
            </a:r>
            <a:r>
              <a:rPr lang="en-US" altLang="zh-CN" dirty="0" err="1"/>
              <a:t>O</a:t>
            </a:r>
            <a:r>
              <a:rPr lang="en-US" altLang="zh-CN" dirty="0"/>
              <a:t>   </a:t>
            </a:r>
            <a:r>
              <a:rPr lang="en-US" altLang="zh-CN" dirty="0" err="1"/>
              <a:t>O</a:t>
            </a:r>
            <a:r>
              <a:rPr lang="en-US" altLang="zh-CN" dirty="0"/>
              <a:t>     </a:t>
            </a:r>
            <a:r>
              <a:rPr lang="en-US" altLang="zh-CN" dirty="0" err="1"/>
              <a:t>O</a:t>
            </a:r>
            <a:r>
              <a:rPr lang="en-US" altLang="zh-CN" dirty="0"/>
              <a:t>  </a:t>
            </a:r>
            <a:r>
              <a:rPr lang="en-US" altLang="zh-CN" dirty="0" err="1"/>
              <a:t>O</a:t>
            </a:r>
            <a:r>
              <a:rPr lang="en-US" altLang="zh-CN" dirty="0"/>
              <a:t>    </a:t>
            </a:r>
            <a:r>
              <a:rPr lang="en-US" altLang="zh-CN" dirty="0" err="1"/>
              <a:t>O</a:t>
            </a:r>
            <a:r>
              <a:rPr lang="en-US" altLang="zh-CN" dirty="0"/>
              <a:t>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102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 smtClean="0">
              <a:latin typeface="华康俪金黑W8(P)" panose="020B08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735" y="1410492"/>
            <a:ext cx="8007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/>
              <a:t>[CLS] </a:t>
            </a:r>
            <a:r>
              <a:rPr lang="zh-CN" altLang="en-US" sz="1400" dirty="0" smtClean="0"/>
              <a:t>Which </a:t>
            </a:r>
            <a:r>
              <a:rPr lang="zh-CN" altLang="en-US" sz="1400" dirty="0"/>
              <a:t>tokens indicate sentiments relating pairs ofaspect spans and opinion spans? </a:t>
            </a:r>
            <a:r>
              <a:rPr lang="zh-CN" altLang="en-US" sz="1400" dirty="0" smtClean="0"/>
              <a:t> </a:t>
            </a:r>
            <a:r>
              <a:rPr lang="en-US" altLang="zh-CN" sz="1400" b="1" dirty="0" smtClean="0"/>
              <a:t>[</a:t>
            </a:r>
            <a:r>
              <a:rPr lang="zh-CN" altLang="en-US" sz="1400" b="1" dirty="0"/>
              <a:t>𝑆𝐸𝑃</a:t>
            </a:r>
            <a:r>
              <a:rPr lang="en-US" altLang="zh-CN" sz="1400" b="1" dirty="0" smtClean="0"/>
              <a:t>]</a:t>
            </a:r>
            <a:r>
              <a:rPr lang="en-US" altLang="zh-CN" sz="1400" dirty="0" smtClean="0"/>
              <a:t> </a:t>
            </a:r>
            <a:r>
              <a:rPr lang="en-US" altLang="zh-CN" sz="1400" dirty="0" smtClean="0"/>
              <a:t> X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86" y="1718269"/>
            <a:ext cx="7257780" cy="462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897" y="2612380"/>
            <a:ext cx="3982006" cy="3810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540" y="3218929"/>
            <a:ext cx="3946363" cy="3538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271" y="4294908"/>
            <a:ext cx="3762900" cy="8573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380" y="1890213"/>
            <a:ext cx="4225039" cy="40336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45904" y="6431835"/>
            <a:ext cx="891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2016_emnlp_SQuAD</a:t>
            </a:r>
            <a:r>
              <a:rPr lang="en-US" altLang="zh-CN" dirty="0"/>
              <a:t>: 100,000+ Questions for Machine Comprehension of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2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02" y="1580721"/>
            <a:ext cx="5678545" cy="50899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914" y="1693520"/>
            <a:ext cx="3629532" cy="3524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755" y="2466662"/>
            <a:ext cx="4467849" cy="457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865" y="3244822"/>
            <a:ext cx="4563112" cy="428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3444" y="4094177"/>
            <a:ext cx="4534533" cy="590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3444" y="5105479"/>
            <a:ext cx="4629796" cy="6192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3654" y="758231"/>
            <a:ext cx="6387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What is the opinion span for the o𝑡</a:t>
            </a:r>
            <a:r>
              <a:rPr lang="zh-CN" altLang="en-US" dirty="0" smtClean="0"/>
              <a:t>′ sentiment indicated at </a:t>
            </a:r>
            <a:r>
              <a:rPr lang="zh-CN" altLang="en-US" dirty="0"/>
              <a:t>𝑥𝑡′?</a:t>
            </a:r>
          </a:p>
        </p:txBody>
      </p:sp>
      <p:sp>
        <p:nvSpPr>
          <p:cNvPr id="10" name="矩形 9"/>
          <p:cNvSpPr/>
          <p:nvPr/>
        </p:nvSpPr>
        <p:spPr>
          <a:xfrm>
            <a:off x="437976" y="1127563"/>
            <a:ext cx="6318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What is the aspect span for the o𝑡</a:t>
            </a:r>
            <a:r>
              <a:rPr lang="zh-CN" altLang="en-US" dirty="0" smtClean="0"/>
              <a:t>′ sentiment </a:t>
            </a:r>
            <a:r>
              <a:rPr lang="zh-CN" altLang="en-US" dirty="0"/>
              <a:t>indicated at 𝑥𝑡′ ?</a:t>
            </a:r>
          </a:p>
        </p:txBody>
      </p:sp>
    </p:spTree>
    <p:extLst>
      <p:ext uri="{BB962C8B-B14F-4D97-AF65-F5344CB8AC3E}">
        <p14:creationId xmlns:p14="http://schemas.microsoft.com/office/powerpoint/2010/main" val="24678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Experience</a:t>
            </a:r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47" y="2180711"/>
            <a:ext cx="7020905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Experience</a:t>
            </a:r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8" y="1619982"/>
            <a:ext cx="11274324" cy="39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Experience</a:t>
            </a:r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26" y="2291892"/>
            <a:ext cx="6963747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51354</TotalTime>
  <Words>111</Words>
  <Application>Microsoft Office PowerPoint</Application>
  <PresentationFormat>宽屏</PresentationFormat>
  <Paragraphs>41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1614</cp:revision>
  <dcterms:created xsi:type="dcterms:W3CDTF">2017-04-22T07:59:29Z</dcterms:created>
  <dcterms:modified xsi:type="dcterms:W3CDTF">2021-09-19T07:02:39Z</dcterms:modified>
</cp:coreProperties>
</file>